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8" r:id="rId4"/>
    <p:sldId id="267" r:id="rId5"/>
    <p:sldId id="257" r:id="rId6"/>
    <p:sldId id="272" r:id="rId7"/>
    <p:sldId id="274" r:id="rId8"/>
    <p:sldId id="258" r:id="rId9"/>
    <p:sldId id="275" r:id="rId10"/>
    <p:sldId id="276" r:id="rId11"/>
    <p:sldId id="259" r:id="rId12"/>
    <p:sldId id="277" r:id="rId13"/>
    <p:sldId id="278" r:id="rId14"/>
    <p:sldId id="261" r:id="rId15"/>
    <p:sldId id="281" r:id="rId16"/>
    <p:sldId id="282" r:id="rId17"/>
    <p:sldId id="266" r:id="rId18"/>
    <p:sldId id="284" r:id="rId19"/>
    <p:sldId id="283" r:id="rId20"/>
    <p:sldId id="265" r:id="rId21"/>
    <p:sldId id="285" r:id="rId22"/>
    <p:sldId id="286" r:id="rId23"/>
    <p:sldId id="264" r:id="rId24"/>
    <p:sldId id="288" r:id="rId25"/>
    <p:sldId id="287" r:id="rId26"/>
    <p:sldId id="263" r:id="rId27"/>
    <p:sldId id="289" r:id="rId28"/>
    <p:sldId id="290" r:id="rId29"/>
    <p:sldId id="270" r:id="rId30"/>
    <p:sldId id="279" r:id="rId31"/>
    <p:sldId id="273" r:id="rId32"/>
    <p:sldId id="269" r:id="rId33"/>
    <p:sldId id="271" r:id="rId34"/>
    <p:sldId id="280" r:id="rId35"/>
    <p:sldId id="26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BC7"/>
    <a:srgbClr val="169A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4660"/>
  </p:normalViewPr>
  <p:slideViewPr>
    <p:cSldViewPr>
      <p:cViewPr>
        <p:scale>
          <a:sx n="80" d="100"/>
          <a:sy n="80" d="100"/>
        </p:scale>
        <p:origin x="-72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0A7C-9E66-4005-B345-573FE8A6DE8D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1387-5DE1-46B0-9949-B6691511B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DE64-D0C9-4F0E-8362-945E2A0998D1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EF0A-6201-43B4-9706-9DE7595F1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BE62-3A0A-4243-B678-4D62638B0BDA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23B7-74A2-442B-BFA5-6014FBCFC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2035-300A-40AF-9026-F4BCBBDC9D90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D607-90F3-4D79-9355-4657F468E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9FCB-6F1A-4882-9791-A68EE6360FEE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3272-2286-4850-9921-0AB4C8FF8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3CBD-0BC5-48BD-BC3A-C417DADCDAB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22BA-F6A6-4136-A079-E91F5C18D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45C4-F361-4092-990F-220EC295D48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5415-CEA8-4200-B015-C116ABE52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4D33-F0D0-4ED6-ACEB-52B46B2965F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FC1F-2CF2-4990-A9E3-9C10E8DA4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16CC-F028-4A6D-BBC3-E9A9318AE460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EDEE-1AE0-4E25-92CF-9BAD4F20F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275B-A191-4D40-878E-01331DE06014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FD96-F2C3-49B8-A8E0-41587AAEC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FA40-88D4-4920-B413-C5A77EF55D3C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4128-9FB6-4658-9E2D-F516C2818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E13029-429C-42B8-BEC8-FDAB8E286FEC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BC15BD-1374-4B27-8303-01C1C61FA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lovobelova.ru/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clck/redir/EIW2pfxuI9g?data=UlNrNmk5WktYejR0eWJFYk1Ldmtxa2NaUGRZWWVydHhLcUNqZU85Nm9ZSnQwSjY2VE5ybHhoVEZOYzlEeHQycEt3OFRpOVNkSTJRQXhaalhKS09BbF9HaEVJXzI5cmp4R1ZnOUZOd2R0bGZPdDJCY29SQjNiZw&amp;b64e=2&amp;sign=a3d903b34d26a77298fc3e3d3ab22df1&amp;keyno=0" TargetMode="External"/><Relationship Id="rId5" Type="http://schemas.openxmlformats.org/officeDocument/2006/relationships/hyperlink" Target="http://astr-philarm.livejournal.com/24964.html" TargetMode="External"/><Relationship Id="rId4" Type="http://schemas.openxmlformats.org/officeDocument/2006/relationships/hyperlink" Target="http://ves.dp.ua/gazeta/uspet/tsarevna-lyagushk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gif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gif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Picture 2" descr="&amp;Vcy;&amp;ocy;&amp;lcy;&amp;kcy; &amp;icy; &amp;kcy;&amp;ocy;&amp;zcy;&amp;acy; 2 C&amp;kcy;&amp;acy;&amp;zcy;&amp;kcy;&amp;icy; &amp;ncy;&amp;acy;&amp;rcy;&amp;ocy;&amp;dcy;&amp;ocy;&amp;vcy; &amp;mcy;&amp;icy;&amp;rcy;&amp;acy; &amp;icy; &amp;lcy;&amp;ucy;&amp;chcy;&amp;shcy;&amp;icy;&amp;iecy; &amp;mcy;&amp;ucy;&amp;lcy;&amp;softcy;&amp;tcy;&amp;fcy;&amp;icy;&amp;lcy;&amp;softcy;&amp;m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8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олна 7"/>
          <p:cNvSpPr/>
          <p:nvPr/>
        </p:nvSpPr>
        <p:spPr>
          <a:xfrm>
            <a:off x="0" y="4500570"/>
            <a:ext cx="5429256" cy="3286124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ЦАРЕВНА – ЛЯГУШКА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по сказке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библиотекарь\Рабочий стол\Царевна-лягушка\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00125" y="1571625"/>
            <a:ext cx="357187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Куда упала стрела Ивана-царевича?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на купеческий двор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  на боярский двор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в болото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555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Documents and Settings\библиотекарь\Рабочий стол\3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000125"/>
            <a:ext cx="31908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библиотекарь\Рабочий стол\Царевна-лягушка\подумай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библиотекарь\Рабочий стол\Царевна-лягушка\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00125" y="1571625"/>
            <a:ext cx="35718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 чем попросила лягушка Ивана-царевича?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накормить ее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взять в жены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отвезти к царю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6627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Documents and Settings\библиотекарь\Рабочий стол\3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1714500"/>
            <a:ext cx="37512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библиотекарь\Рабочий стол\Царевна-лягушка\подумай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библиотекарь\Рабочий стол\Царевна-лягушка\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3" name="TextBox 2"/>
          <p:cNvSpPr txBox="1"/>
          <p:nvPr/>
        </p:nvSpPr>
        <p:spPr>
          <a:xfrm>
            <a:off x="785813" y="1571625"/>
            <a:ext cx="3786187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Кем обернулась лягушка?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Василисой Премудрой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Василисой Прекрасной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Еленой  Прекрасной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9699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Documents and Settings\библиотекарь\Рабочий стол\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1357313"/>
            <a:ext cx="31686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библиотекарь\Рабочий стол\Царевна-лягушка\подумай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библиотекарь\Рабочий стол\Царевна-лягушка\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71563" y="1500188"/>
            <a:ext cx="2928937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Сколько сыновей было у царя?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один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  два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4" action="ppaction://hlinksldjump"/>
              </a:rPr>
              <a:t>  три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339" name="Picture 7" descr="C:\Documents and Settings\библиотекарь\Рабочий стол\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7425" y="1655763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00125" y="1571625"/>
            <a:ext cx="357187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Почему на пиру поднялся шум да гам?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налетели гуси-лебеди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лягушонка в коробчонке приехала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  лягушка  превратилась в красавицу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2771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5572125"/>
            <a:ext cx="13573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C:\Documents and Settings\библиотекарь\Рабочий стол\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1571625"/>
            <a:ext cx="364331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библиотекарь\Рабочий стол\Царевна-лягушка\подумай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библиотекарь\Рабочий стол\Царевна-лягушка\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sp>
        <p:nvSpPr>
          <p:cNvPr id="3" name="Выгнутая вниз стрелка 2">
            <a:hlinkClick r:id="rId4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00125" y="1571625"/>
            <a:ext cx="357187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Что сделал Иван-царевич с лягушачьей кожей?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  сжег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выбросил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спрятал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5843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5643563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Documents and Settings\библиотекарь\Рабочий стол\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71625"/>
            <a:ext cx="382746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библиотекарь\Рабочий стол\Царевна-лягушка\подумай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библиотекарь\Рабочий стол\Царевна-лягушка\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00125" y="1571625"/>
            <a:ext cx="357187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Кто дал волшебный клубок Ивану-царевичу?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Леший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Баба-Яга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Кощей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8915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5643563"/>
            <a:ext cx="13573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C:\Documents and Settings\библиотекарь\Рабочий стол\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1285875"/>
            <a:ext cx="2928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библиотекарь\Рабочий стол\Царевна-лягушка\подумай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библиотекарь\Рабочий стол\Царевна-лягушка\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sp>
        <p:nvSpPr>
          <p:cNvPr id="3" name="Выгнутая вниз стрелка 2">
            <a:hlinkClick r:id="rId4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501188" cy="7016750"/>
          </a:xfrm>
        </p:spPr>
      </p:pic>
      <p:sp>
        <p:nvSpPr>
          <p:cNvPr id="3" name="TextBox 2"/>
          <p:cNvSpPr txBox="1"/>
          <p:nvPr/>
        </p:nvSpPr>
        <p:spPr>
          <a:xfrm>
            <a:off x="1000125" y="1571625"/>
            <a:ext cx="35718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Где была смерть Кощея?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  в болоте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  на конце иглы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 в подземелье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987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5643563"/>
            <a:ext cx="13573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C:\Documents and Settings\библиотекарь\Рабочий стол\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143000"/>
            <a:ext cx="3214688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библиотекарь\Рабочий стол\Царевна-лягушка\подумай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библиотекарь\Рабочий стол\Царевна-лягушка\подум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Documents and Settings\библиотекарь\Рабочий стол\Царевна-лягушка\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975"/>
            <a:ext cx="9144000" cy="6858000"/>
          </a:xfrm>
        </p:spPr>
      </p:pic>
      <p:sp>
        <p:nvSpPr>
          <p:cNvPr id="3" name="Выгнутая вниз стрелка 2">
            <a:hlinkClick r:id="rId4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98013" cy="7013575"/>
          </a:xfrm>
        </p:spPr>
      </p:pic>
      <p:sp>
        <p:nvSpPr>
          <p:cNvPr id="3" name="TextBox 2"/>
          <p:cNvSpPr txBox="1"/>
          <p:nvPr/>
        </p:nvSpPr>
        <p:spPr>
          <a:xfrm>
            <a:off x="1000125" y="1571625"/>
            <a:ext cx="357187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Спас ли Иван-царевич Василису Премудрую?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  нет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" action="ppaction://hlinkshowjump?jump=nextslide"/>
              </a:rPr>
              <a:t>  не помню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  да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5059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5715000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библиотекарь\Рабочий стол\3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571625"/>
            <a:ext cx="32686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Documents and Settings\библиотекарь\Рабочий стол\Царевна-лягушка\подумай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Documents and Settings\библиотекарь\Рабочий стол\Царевна-лягушка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53975"/>
            <a:ext cx="9144000" cy="6858000"/>
          </a:xfrm>
        </p:spPr>
      </p:pic>
      <p:sp>
        <p:nvSpPr>
          <p:cNvPr id="3" name="Выгнутая вниз стрелка 2">
            <a:hlinkClick r:id="" action="ppaction://hlinkshowjump?jump=next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7" name="TextBox 6"/>
          <p:cNvSpPr txBox="1"/>
          <p:nvPr/>
        </p:nvSpPr>
        <p:spPr>
          <a:xfrm>
            <a:off x="785813" y="1379538"/>
            <a:ext cx="3571875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Иллюстрации с сайтов: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400" b="1" i="1" dirty="0">
                <a:solidFill>
                  <a:srgbClr val="C00000"/>
                </a:solidFill>
                <a:latin typeface="+mn-lt"/>
              </a:rPr>
              <a:t>http://moreskazok.ru/narodnye/russkie/</a:t>
            </a:r>
            <a:endParaRPr lang="ru-RU" sz="1400" b="1" i="1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atin typeface="+mn-lt"/>
                <a:hlinkClick r:id="rId3"/>
              </a:rPr>
              <a:t>http://slovobelova.ru</a:t>
            </a: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sng" dirty="0">
                <a:latin typeface="+mn-lt"/>
                <a:hlinkClick r:id="rId4"/>
              </a:rPr>
              <a:t>http://ves.dp.ua/gazeta/uspet/tsarevna-lyagushka/</a:t>
            </a:r>
            <a:endParaRPr lang="ru-RU" sz="1400" b="1" i="1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</a:rPr>
              <a:t>  </a:t>
            </a:r>
            <a:r>
              <a:rPr lang="ru-RU" sz="1400" b="1" i="1" u="sng" dirty="0">
                <a:latin typeface="+mn-lt"/>
                <a:hlinkClick r:id="rId5"/>
              </a:rPr>
              <a:t>http://astr-philarm.livejournal.com/24964.html</a:t>
            </a:r>
            <a:endParaRPr lang="ru-RU" sz="1400" b="1" i="1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</a:rPr>
              <a:t>  </a:t>
            </a:r>
            <a:r>
              <a:rPr lang="ru-RU" sz="1400" b="1" i="1" u="sng" dirty="0">
                <a:latin typeface="+mn-lt"/>
                <a:hlinkClick r:id="rId6"/>
              </a:rPr>
              <a:t>http://uti-puti.com.ua/au7.php/s.php</a:t>
            </a: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88" y="1379538"/>
            <a:ext cx="35718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1400" b="1" i="1">
              <a:solidFill>
                <a:srgbClr val="C00000"/>
              </a:solidFill>
              <a:latin typeface="Franklin Gothic Book" pitchFamily="34" charset="0"/>
            </a:endParaRPr>
          </a:p>
          <a:p>
            <a:pPr algn="ctr"/>
            <a:r>
              <a:rPr lang="ru-RU" sz="1400" b="1" i="1">
                <a:solidFill>
                  <a:srgbClr val="C00000"/>
                </a:solidFill>
                <a:latin typeface="Franklin Gothic Book" pitchFamily="34" charset="0"/>
              </a:rPr>
              <a:t>2015</a:t>
            </a:r>
          </a:p>
          <a:p>
            <a:r>
              <a:rPr lang="ru-RU" sz="2400" b="1" i="1">
                <a:solidFill>
                  <a:srgbClr val="695008"/>
                </a:solidFill>
                <a:latin typeface="Franklin Gothic Book" pitchFamily="34" charset="0"/>
              </a:rPr>
              <a:t> </a:t>
            </a:r>
            <a:endParaRPr lang="ru-RU" sz="1400" i="1">
              <a:latin typeface="Franklin Gothic Book" pitchFamily="34" charset="0"/>
            </a:endParaRPr>
          </a:p>
          <a:p>
            <a:endParaRPr lang="ru-RU" sz="1400" i="1">
              <a:latin typeface="Franklin Gothic Boo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i="1">
              <a:solidFill>
                <a:srgbClr val="695008"/>
              </a:solidFill>
              <a:latin typeface="Franklin Gothic Boo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i="1">
              <a:solidFill>
                <a:srgbClr val="695008"/>
              </a:solidFill>
              <a:latin typeface="Franklin Gothic Boo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i="1">
              <a:solidFill>
                <a:srgbClr val="695008"/>
              </a:solidFill>
              <a:latin typeface="Franklin Gothic Book" pitchFamily="34" charset="0"/>
            </a:endParaRPr>
          </a:p>
          <a:p>
            <a:endParaRPr lang="ru-RU" sz="2400" b="1" i="1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48132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5643563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библиотекарь\Рабочий стол\Царевна-лягушка\i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53975"/>
            <a:ext cx="9144000" cy="6911975"/>
          </a:xfrm>
          <a:solidFill>
            <a:srgbClr val="E12BC7"/>
          </a:solidFill>
        </p:spPr>
      </p:pic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530225" y="0"/>
            <a:ext cx="9674225" cy="7143750"/>
          </a:xfrm>
        </p:spPr>
      </p:pic>
      <p:sp>
        <p:nvSpPr>
          <p:cNvPr id="4" name="TextBox 3"/>
          <p:cNvSpPr txBox="1"/>
          <p:nvPr/>
        </p:nvSpPr>
        <p:spPr>
          <a:xfrm>
            <a:off x="428625" y="1643063"/>
            <a:ext cx="357187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Куда упала стрела старшего сына?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  на купеческий двор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4" action="ppaction://hlinksldjump"/>
              </a:rPr>
              <a:t>  на боярский двор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  в болото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411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5643563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Documents and Settings\библиотекарь\Рабочий стол\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071563"/>
            <a:ext cx="3214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библиотекарь\Рабочий стол\Царевна-лягушка\подум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библиотекарь\Рабочий стол\Царевна-лягушка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53975"/>
            <a:ext cx="9144000" cy="6911975"/>
          </a:xfrm>
        </p:spPr>
      </p:pic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  <a:solidFill>
            <a:srgbClr val="E12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библиотекарь\Рабочий стол\open-book-16x20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86875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00125" y="1571625"/>
            <a:ext cx="357187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Куда упала стрела среднего сына?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3" action="ppaction://hlinksldjump"/>
              </a:rPr>
              <a:t>на купеческий двор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4" action="ppaction://hlinksldjump"/>
              </a:rPr>
              <a:t>на боярский двор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hlinkClick r:id="rId4" action="ppaction://hlinksldjump"/>
              </a:rPr>
              <a:t>  в болото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483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Documents and Settings\библиотекарь\Мои документы\Мои рисунки\Фон_Рамки\Виньетки\figu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5572125"/>
            <a:ext cx="1357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Documents and Settings\библиотекарь\Рабочий стол\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1571625"/>
            <a:ext cx="3589337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библиотекарь\Рабочий стол\Царевна-лягушка\подум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4" name="Выгнутая вниз стрелка 3">
            <a:hlinkClick r:id="" action="ppaction://hlinkshowjump?jump=previousslide"/>
          </p:cNvPr>
          <p:cNvSpPr/>
          <p:nvPr/>
        </p:nvSpPr>
        <p:spPr>
          <a:xfrm>
            <a:off x="8501063" y="6143625"/>
            <a:ext cx="428625" cy="3571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136</Words>
  <Application>Microsoft Office PowerPoint</Application>
  <PresentationFormat>Экран (4:3)</PresentationFormat>
  <Paragraphs>83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35</vt:i4>
      </vt:variant>
    </vt:vector>
  </HeadingPairs>
  <TitlesOfParts>
    <vt:vector size="50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Рогозина</dc:creator>
  <cp:lastModifiedBy>User</cp:lastModifiedBy>
  <cp:revision>91</cp:revision>
  <dcterms:created xsi:type="dcterms:W3CDTF">2015-04-21T03:49:53Z</dcterms:created>
  <dcterms:modified xsi:type="dcterms:W3CDTF">2015-09-08T16:45:58Z</dcterms:modified>
</cp:coreProperties>
</file>