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64" r:id="rId4"/>
    <p:sldId id="265" r:id="rId5"/>
    <p:sldId id="271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CDFAF-3FF7-4117-9DA5-224AF6ACBC48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B48E-9F1E-4449-8DFB-DB34976FF8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0D11A-D8D7-40B0-A15C-6F80935C47F2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93FDE-1E1A-46BF-8617-2A0F672001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5E410-A22E-4082-86EC-1DD323B9A67D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78877-70A2-486B-B792-0D6AB19913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EBF6-4949-4261-87F0-BECC0950F741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3D7F-8491-4290-AF10-0E296257E8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D0194-729D-483A-ACF7-CFD5A10170A5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90971-F597-48D9-A13B-140D63B174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6DD3F-F076-471F-9E9B-955D0E1B594C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0D40D-94D4-4E75-B36C-9D4BA1A75F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8C51-E60D-4CC3-8685-97D533A8F4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9FFA4-FCC2-4FAF-9903-C0AB0DD9FF55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1694-E042-4B49-9F89-B2377FA464D5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8501D-ACEF-4EB7-BD5B-A5FC5C0E82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CF825-3AEF-4BAC-B228-7FD54BBA25E8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88345-6483-476C-9837-F8A04AA05D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C6CDF-C712-4865-9FE3-BFB03A41648B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02C7-0A69-4570-8C36-D2D0CEAF50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C3D3D-ACE8-4C24-9E99-C59007B1F185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97DD9-6489-4BF5-98FA-7C6E59347E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3691F44-06B5-4366-91A1-B5CF49F9E1B0}" type="datetimeFigureOut">
              <a:rPr lang="ru-RU"/>
              <a:pPr>
                <a:defRPr/>
              </a:pPr>
              <a:t>06.10.2015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56E5A9B-B05E-4A54-B200-5056300CFA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8" r:id="rId5"/>
    <p:sldLayoutId id="2147483753" r:id="rId6"/>
    <p:sldLayoutId id="2147483752" r:id="rId7"/>
    <p:sldLayoutId id="2147483759" r:id="rId8"/>
    <p:sldLayoutId id="2147483760" r:id="rId9"/>
    <p:sldLayoutId id="2147483751" r:id="rId10"/>
    <p:sldLayoutId id="21474837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7D4989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915816" y="2132856"/>
            <a:ext cx="2904346" cy="3951491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183644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i="1" smtClean="0">
                <a:solidFill>
                  <a:schemeClr val="tx1"/>
                </a:solidFill>
              </a:rPr>
              <a:t>Описание    картины        Валерия Хабарова </a:t>
            </a:r>
            <a:br>
              <a:rPr lang="ru-RU" sz="3200" b="1" i="1" smtClean="0">
                <a:solidFill>
                  <a:schemeClr val="tx1"/>
                </a:solidFill>
              </a:rPr>
            </a:br>
            <a:r>
              <a:rPr lang="ru-RU" sz="3200" b="1" i="1" smtClean="0">
                <a:solidFill>
                  <a:schemeClr val="tx1"/>
                </a:solidFill>
              </a:rPr>
              <a:t>« Портрет  Милы».</a:t>
            </a:r>
            <a:endParaRPr lang="ru-RU" sz="3200" b="1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-459432"/>
            <a:ext cx="82296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smtClean="0">
                <a:solidFill>
                  <a:schemeClr val="tx1"/>
                </a:solidFill>
              </a:rPr>
              <a:t> </a:t>
            </a:r>
            <a:r>
              <a:rPr lang="ru-RU" sz="2800" i="1" smtClean="0">
                <a:solidFill>
                  <a:schemeClr val="tx1"/>
                </a:solidFill>
              </a:rPr>
              <a:t>Художник  Валерий  Хабаров и его картины</a:t>
            </a:r>
            <a:endParaRPr lang="ru-RU" sz="2800" i="1">
              <a:solidFill>
                <a:schemeClr val="tx1"/>
              </a:solidFill>
            </a:endParaRPr>
          </a:p>
        </p:txBody>
      </p:sp>
      <p:sp>
        <p:nvSpPr>
          <p:cNvPr id="19458" name="Объект 6"/>
          <p:cNvSpPr>
            <a:spLocks noGrp="1"/>
          </p:cNvSpPr>
          <p:nvPr>
            <p:ph sz="half" idx="1"/>
          </p:nvPr>
        </p:nvSpPr>
        <p:spPr>
          <a:xfrm>
            <a:off x="539750" y="908050"/>
            <a:ext cx="4691063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1800" i="1" smtClean="0"/>
              <a:t>Валерий Хабаров родился 4 августа 1944 года в с. Заворонежском. Мама Валеры  в годы войны ушла на фронт ,его воспитанием занимались  бабушка и дедушка. С самых малых лет мальчик проявил тягу к рисованию. В 14 лет он поступил в Рязанское художественное училище , а потом  в институт  им.  В.И. Сурикова. Окончив институт в 1973 году, Валерий Хабаров отправляется на стажировку при Академии художеств.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800" i="1" smtClean="0"/>
              <a:t>Он принимал участие в международных выставках Самой ответственной и трудной работой художника Хабарова было написание икон для Ильинской церкви города Мичуринска. В 2013 году художнику исполнилось 69 лет. В данный момент он  проживает в  Москве.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724128" y="1052736"/>
            <a:ext cx="2664295" cy="39082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650" y="1557338"/>
            <a:ext cx="3267075" cy="4464050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8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smtClean="0">
                <a:solidFill>
                  <a:schemeClr val="tx1"/>
                </a:solidFill>
              </a:rPr>
              <a:t>     Портрет А. Карпова                           « Антиквары»    </a:t>
            </a:r>
            <a:endParaRPr lang="ru-RU" sz="2400" i="1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4562475" y="1557338"/>
            <a:ext cx="3503613" cy="4464050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339752" y="1524000"/>
            <a:ext cx="4392488" cy="4857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smtClean="0">
                <a:solidFill>
                  <a:schemeClr val="tx1"/>
                </a:solidFill>
              </a:rPr>
              <a:t>« </a:t>
            </a:r>
            <a:r>
              <a:rPr lang="ru-RU" i="1">
                <a:solidFill>
                  <a:schemeClr val="tx1"/>
                </a:solidFill>
              </a:rPr>
              <a:t>П</a:t>
            </a:r>
            <a:r>
              <a:rPr lang="ru-RU" i="1" smtClean="0">
                <a:solidFill>
                  <a:schemeClr val="tx1"/>
                </a:solidFill>
              </a:rPr>
              <a:t>ортрет Милы</a:t>
            </a:r>
            <a:r>
              <a:rPr lang="ru-RU" sz="2400" i="1" smtClean="0">
                <a:solidFill>
                  <a:schemeClr val="tx1"/>
                </a:solidFill>
              </a:rPr>
              <a:t>»  ( 1970  год )</a:t>
            </a:r>
            <a:endParaRPr lang="ru-RU" sz="240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i="1" smtClean="0"/>
              <a:t>1. Лицо и волосы девочки .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ru-RU" i="1" smtClean="0"/>
              <a:t>2. Фигура и одежда.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ru-RU" i="1" smtClean="0"/>
              <a:t>3. Цвета и оттенки, предметы.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ru-RU" i="1" smtClean="0"/>
              <a:t>4. Замысел художника.</a:t>
            </a:r>
          </a:p>
          <a:p>
            <a:pPr marL="0" indent="0">
              <a:buFont typeface="Wingdings 2" pitchFamily="18" charset="2"/>
              <a:buNone/>
            </a:pPr>
            <a:endParaRPr lang="ru-RU" i="1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mtClean="0"/>
              <a:t>Этапы  описания картины</a:t>
            </a:r>
            <a:endParaRPr lang="ru-RU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836613"/>
            <a:ext cx="8435975" cy="4572000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i="1" u="sng" dirty="0" smtClean="0"/>
              <a:t>Лицо и волосы:  </a:t>
            </a:r>
            <a:r>
              <a:rPr lang="ru-RU" i="1" dirty="0" smtClean="0"/>
              <a:t>мечтательное выражение, задумчивый взгляд, тонкие черты   лица, увлечена чтением , светлые  волосы до плеч , аккуратная </a:t>
            </a:r>
            <a:r>
              <a:rPr lang="ru-RU" i="1" dirty="0"/>
              <a:t>причёска</a:t>
            </a:r>
            <a:r>
              <a:rPr lang="ru-RU" i="1" dirty="0" smtClean="0"/>
              <a:t> , чуть приоткрытые губы.                                            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3500" i="1" u="sng" dirty="0" smtClean="0"/>
              <a:t>Фигура и одежда: </a:t>
            </a:r>
            <a:r>
              <a:rPr lang="ru-RU" i="1" dirty="0" smtClean="0"/>
              <a:t>хрупкая фигура, поджала ноги, сидит неподвижно, лёгкие домашние тапочки , тёмно-синие брюки , светлая футболка.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i="1" u="sng" dirty="0" smtClean="0"/>
              <a:t>Цвета  и  оттенки, предметы : </a:t>
            </a:r>
            <a:r>
              <a:rPr lang="ru-RU" i="1" dirty="0" smtClean="0"/>
              <a:t>насыщенный синий цвет, янтарно -жёлтый отблеск, тёплые оттенки коричневого, необычной формы кресло, белые фигурные коньки, светлые обои.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i="1" u="sng" dirty="0" smtClean="0"/>
              <a:t>Замысел  художника:</a:t>
            </a:r>
            <a:r>
              <a:rPr lang="ru-RU" sz="3500" i="1" dirty="0" smtClean="0"/>
              <a:t>   </a:t>
            </a:r>
            <a:r>
              <a:rPr lang="ru-RU" i="1" dirty="0" smtClean="0"/>
              <a:t>современный  подросток, разнообразные интересы, увлекающаяся натура, спокойствие и сосредоточенность , эмоции и мысли.         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smtClean="0">
                <a:solidFill>
                  <a:schemeClr val="tx1"/>
                </a:solidFill>
              </a:rPr>
              <a:t>Словарная работа</a:t>
            </a:r>
            <a:endParaRPr lang="ru-RU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750" y="1484313"/>
            <a:ext cx="8147050" cy="461168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/>
              <a:t>1</a:t>
            </a:r>
            <a:r>
              <a:rPr lang="ru-RU" sz="2800" i="1" dirty="0" smtClean="0"/>
              <a:t>. </a:t>
            </a:r>
            <a:r>
              <a:rPr lang="ru-RU" sz="2800" i="1" dirty="0"/>
              <a:t>Представление картины.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2.Портрет девочки: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/>
              <a:t>а</a:t>
            </a:r>
            <a:r>
              <a:rPr lang="ru-RU" sz="2800" i="1" dirty="0" smtClean="0"/>
              <a:t>) Фигура</a:t>
            </a:r>
            <a:r>
              <a:rPr lang="ru-RU" sz="2800" i="1" dirty="0"/>
              <a:t>, возраст, поза.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/>
              <a:t>б</a:t>
            </a:r>
            <a:r>
              <a:rPr lang="ru-RU" sz="2800" i="1" dirty="0" smtClean="0"/>
              <a:t>)</a:t>
            </a:r>
            <a:r>
              <a:rPr lang="ru-RU" sz="2800" i="1" dirty="0"/>
              <a:t> Одежда, обувь.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/>
              <a:t>в</a:t>
            </a:r>
            <a:r>
              <a:rPr lang="ru-RU" sz="2800" i="1" dirty="0" smtClean="0"/>
              <a:t>) </a:t>
            </a:r>
            <a:r>
              <a:rPr lang="ru-RU" sz="2800" i="1" dirty="0"/>
              <a:t>Выражение лица, взгляд, причёска.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3. </a:t>
            </a:r>
            <a:r>
              <a:rPr lang="ru-RU" sz="2800" i="1" dirty="0"/>
              <a:t>Детали интерьера.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 smtClean="0"/>
              <a:t>4. </a:t>
            </a:r>
            <a:r>
              <a:rPr lang="ru-RU" sz="2800" i="1" dirty="0"/>
              <a:t>Отношение художника к героине.</a:t>
            </a:r>
            <a:endParaRPr lang="ru-RU" sz="28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u-RU" sz="28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22413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smtClean="0">
                <a:solidFill>
                  <a:schemeClr val="tx1"/>
                </a:solidFill>
              </a:rPr>
              <a:t>Примерный </a:t>
            </a:r>
            <a:r>
              <a:rPr lang="ru-RU" i="1">
                <a:solidFill>
                  <a:schemeClr val="tx1"/>
                </a:solidFill>
              </a:rPr>
              <a:t>план </a:t>
            </a:r>
            <a:r>
              <a:rPr lang="ru-RU" i="1" smtClean="0">
                <a:solidFill>
                  <a:schemeClr val="tx1"/>
                </a:solidFill>
              </a:rPr>
              <a:t>сочинения</a:t>
            </a:r>
            <a:endParaRPr lang="ru-RU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304</TotalTime>
  <Words>211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картины  В.Хабарова  « Портрет Милы»</dc:title>
  <dc:creator>DNA7 X64</dc:creator>
  <cp:lastModifiedBy>User</cp:lastModifiedBy>
  <cp:revision>31</cp:revision>
  <dcterms:created xsi:type="dcterms:W3CDTF">2013-10-21T12:36:56Z</dcterms:created>
  <dcterms:modified xsi:type="dcterms:W3CDTF">2015-10-06T13:55:33Z</dcterms:modified>
</cp:coreProperties>
</file>