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7" d="100"/>
          <a:sy n="37" d="100"/>
        </p:scale>
        <p:origin x="-201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C2BEC-B9A3-46FF-805B-36C7A56A7CE9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C98D-7171-460A-923B-773C629DE7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C2BEC-B9A3-46FF-805B-36C7A56A7CE9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C98D-7171-460A-923B-773C629DE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C2BEC-B9A3-46FF-805B-36C7A56A7CE9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C98D-7171-460A-923B-773C629DE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C2BEC-B9A3-46FF-805B-36C7A56A7CE9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C98D-7171-460A-923B-773C629DE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C2BEC-B9A3-46FF-805B-36C7A56A7CE9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C98D-7171-460A-923B-773C629DE7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C2BEC-B9A3-46FF-805B-36C7A56A7CE9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C98D-7171-460A-923B-773C629DE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C2BEC-B9A3-46FF-805B-36C7A56A7CE9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C98D-7171-460A-923B-773C629DE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C2BEC-B9A3-46FF-805B-36C7A56A7CE9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C98D-7171-460A-923B-773C629DE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C2BEC-B9A3-46FF-805B-36C7A56A7CE9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C98D-7171-460A-923B-773C629DE7C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C2BEC-B9A3-46FF-805B-36C7A56A7CE9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C98D-7171-460A-923B-773C629DE7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2C2BEC-B9A3-46FF-805B-36C7A56A7CE9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98C98D-7171-460A-923B-773C629DE7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22C2BEC-B9A3-46FF-805B-36C7A56A7CE9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98C98D-7171-460A-923B-773C629DE7C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Тема: Описание животного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esktop-free-downloadable-animal-pictures-wallpaper-1600x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942" y="1357298"/>
            <a:ext cx="8128058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http://picsfab.com/download/image/92741/1920x1080_sobaka-schenok-belyij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1" y="3143225"/>
            <a:ext cx="4929190" cy="3714775"/>
          </a:xfrm>
          <a:prstGeom prst="rect">
            <a:avLst/>
          </a:prstGeom>
          <a:noFill/>
        </p:spPr>
      </p:pic>
      <p:pic>
        <p:nvPicPr>
          <p:cNvPr id="23560" name="Picture 8" descr="http://id.naturewallpaperfree.com/lite/hewan-anjing/alam-wallpaper-1920x1080-2188-ae3b89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417"/>
            <a:ext cx="4397757" cy="2708583"/>
          </a:xfrm>
          <a:prstGeom prst="rect">
            <a:avLst/>
          </a:prstGeom>
          <a:noFill/>
        </p:spPr>
      </p:pic>
      <p:pic>
        <p:nvPicPr>
          <p:cNvPr id="23558" name="Picture 6" descr="http://ru.dogwallpapers.net/wallpapers/dalmatian-dog-in-the-grass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359" y="428604"/>
            <a:ext cx="4016641" cy="2928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bradentondog.com/files/2012/04/Maltese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1" y="428604"/>
            <a:ext cx="3987238" cy="2786082"/>
          </a:xfrm>
          <a:prstGeom prst="rect">
            <a:avLst/>
          </a:prstGeom>
          <a:noFill/>
        </p:spPr>
      </p:pic>
      <p:pic>
        <p:nvPicPr>
          <p:cNvPr id="23556" name="Picture 4" descr="http://cs622527.vk.me/v622527497/41305/f-mOucKkxU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857496"/>
            <a:ext cx="272961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28604"/>
            <a:ext cx="8072462" cy="6429396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Я хочу рассказать о моем любимом животном. Это собака, которую зовут Малыш. Малыш- это красивая болонка. Она небольшого роста, шерсть у неё снежно-белая, завивается и висит на боках и на мордочке, как у барашка.</a:t>
            </a:r>
          </a:p>
          <a:p>
            <a:r>
              <a:rPr lang="ru-RU" sz="3400" dirty="0" smtClean="0"/>
              <a:t>Длинные уши и коротенький хвостик совсем теряются в шерсти. Мордочка у болонки смешная. У неё приплюснутый носик и большие тёмные глаза. Ножки у Малыша коротенькие, маленькие. Когда собачка бежит, то она забавно семенит ими. Малыш очень любит сахар и выпрашивает его у всех, кто приходит к нам: становится на задние лапки, лезет своей мордочкой в карман и начинает скулить.</a:t>
            </a:r>
          </a:p>
          <a:p>
            <a:r>
              <a:rPr lang="ru-RU" sz="3400" dirty="0" smtClean="0"/>
              <a:t>Малыш любит мыться, его нельзя вытащить из воды, он барахтается и визжит, но зато не любит причёсываться, наверно, ему это причиняет боль. Он охотно едет гулять, хорошо слышит телефонный звонок в коридоре и начинает громко лаять и царапать дверь.</a:t>
            </a:r>
          </a:p>
          <a:p>
            <a:r>
              <a:rPr lang="ru-RU" sz="3400" dirty="0" smtClean="0"/>
              <a:t>Я люблю свою собачку, и мне интересно наблюдать за жизнью моего маленького друга.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bradentondog.com/files/2012/04/Maltese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821533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28604"/>
            <a:ext cx="7790712" cy="581979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Текст 1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Это одна из самых мелких пород собак. Высота в холке 21-25 см. Вес от 3 до 4 кг. У неё своеобразный шерстный покров. Волос по всему телу без подшерстка, свешивается по обе стороны туловища до земли. Окрас чисто-белый. Голова средней величины, удлиненная. Глаза круглые, тёмные, уши висячие. Лапы маленькие с черными подушечками. У собаки спокойный характер поведения, движения ровные.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Работа с текстом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ГЛАЗКИ УШКИ НОСИК ЛАПКИ ХВОСТИК ШЕРСТКА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Повадки, привычки.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Случай, который раскрыл бы характер животного </a:t>
            </a:r>
          </a:p>
          <a:p>
            <a:r>
              <a:rPr lang="ru-RU" dirty="0" smtClean="0"/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Текст: Внешний вид животного.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Дружок </a:t>
            </a:r>
            <a:r>
              <a:rPr lang="ru-RU" sz="4400" b="1" dirty="0" smtClean="0"/>
              <a:t>- это … щенок. Шерсть у него …. Мордочка …. У щенка … глаза и … нос. Уши у него длины …. У Дружка … лапы и … хвост.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0"/>
            <a:ext cx="7719274" cy="6248400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 smtClean="0"/>
              <a:t>Текст: Однажды я нашел на улице </a:t>
            </a:r>
            <a:r>
              <a:rPr lang="ru-RU" sz="3500" b="1" u="sng" dirty="0" smtClean="0"/>
              <a:t>котенка</a:t>
            </a:r>
            <a:r>
              <a:rPr lang="ru-RU" sz="3500" b="1" dirty="0" smtClean="0"/>
              <a:t>. У </a:t>
            </a:r>
            <a:r>
              <a:rPr lang="ru-RU" sz="3500" b="1" u="sng" dirty="0" smtClean="0"/>
              <a:t>котенка</a:t>
            </a:r>
            <a:r>
              <a:rPr lang="ru-RU" sz="3500" b="1" dirty="0" smtClean="0"/>
              <a:t> был необычный </a:t>
            </a:r>
            <a:r>
              <a:rPr lang="ru-RU" sz="3500" b="1" u="sng" dirty="0" smtClean="0"/>
              <a:t>хвост</a:t>
            </a:r>
            <a:r>
              <a:rPr lang="ru-RU" sz="3500" b="1" dirty="0" smtClean="0"/>
              <a:t>. Наверное, ему </a:t>
            </a:r>
            <a:r>
              <a:rPr lang="ru-RU" sz="3500" b="1" u="sng" dirty="0" smtClean="0"/>
              <a:t>хвост</a:t>
            </a:r>
            <a:r>
              <a:rPr lang="ru-RU" sz="3500" b="1" dirty="0" smtClean="0"/>
              <a:t> кто-то прищемил. Но все равно наш </a:t>
            </a:r>
            <a:r>
              <a:rPr lang="ru-RU" sz="3500" b="1" u="sng" dirty="0" err="1" smtClean="0"/>
              <a:t>Алька</a:t>
            </a:r>
            <a:r>
              <a:rPr lang="ru-RU" sz="3500" b="1" dirty="0" smtClean="0"/>
              <a:t> мне очень нравится. У </a:t>
            </a:r>
            <a:r>
              <a:rPr lang="ru-RU" sz="3500" b="1" u="sng" dirty="0" err="1" smtClean="0"/>
              <a:t>Альки</a:t>
            </a:r>
            <a:r>
              <a:rPr lang="ru-RU" sz="3500" b="1" dirty="0" smtClean="0"/>
              <a:t> серая шерстка с белыми пятнами. </a:t>
            </a:r>
            <a:r>
              <a:rPr lang="ru-RU" sz="3500" b="1" dirty="0" err="1" smtClean="0"/>
              <a:t>Мой</a:t>
            </a:r>
            <a:r>
              <a:rPr lang="ru-RU" sz="3500" b="1" u="sng" dirty="0" err="1" smtClean="0"/>
              <a:t>Алька</a:t>
            </a:r>
            <a:r>
              <a:rPr lang="ru-RU" sz="3500" b="1" u="sng" dirty="0" smtClean="0"/>
              <a:t> </a:t>
            </a:r>
            <a:r>
              <a:rPr lang="ru-RU" sz="3500" b="1" dirty="0" smtClean="0"/>
              <a:t>очень умный. </a:t>
            </a:r>
            <a:r>
              <a:rPr lang="ru-RU" sz="3500" b="1" u="sng" dirty="0" smtClean="0"/>
              <a:t>Он </a:t>
            </a:r>
            <a:r>
              <a:rPr lang="ru-RU" sz="3500" b="1" dirty="0" smtClean="0"/>
              <a:t>умеет служить, когда просит рыбу или мясо. </a:t>
            </a:r>
            <a:r>
              <a:rPr lang="ru-RU" sz="3500" b="1" u="sng" dirty="0" smtClean="0"/>
              <a:t>Он</a:t>
            </a:r>
            <a:r>
              <a:rPr lang="ru-RU" sz="3500" b="1" dirty="0" smtClean="0"/>
              <a:t> может спать на спине и даже положить за </a:t>
            </a:r>
            <a:r>
              <a:rPr lang="ru-RU" sz="3500" b="1" u="sng" dirty="0" smtClean="0"/>
              <a:t>ухо лапу</a:t>
            </a:r>
            <a:r>
              <a:rPr lang="ru-RU" sz="3500" b="1" dirty="0" smtClean="0"/>
              <a:t>. Такой вот у меня............. друг.</a:t>
            </a:r>
          </a:p>
          <a:p>
            <a:r>
              <a:rPr lang="ru-RU" sz="3500" b="1" dirty="0" smtClean="0"/>
              <a:t>Слова для справок: у него, хвостик, у нашего любимца, котенок, мой серый комочек, ушко лапку, маленький жизнерадостный.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ypresentation.ru/documents/0e28faa32522b867c08c7369b46def32/img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</TotalTime>
  <Words>323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Тема: Описание животного </vt:lpstr>
      <vt:lpstr>Слайд 2</vt:lpstr>
      <vt:lpstr>Слайд 3</vt:lpstr>
      <vt:lpstr>Слайд 4</vt:lpstr>
      <vt:lpstr>Слайд 5</vt:lpstr>
      <vt:lpstr>Работа с текстом</vt:lpstr>
      <vt:lpstr>Текст: Внешний вид животного. 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Описание животного </dc:title>
  <dc:creator>User</dc:creator>
  <cp:lastModifiedBy>User</cp:lastModifiedBy>
  <cp:revision>2</cp:revision>
  <dcterms:created xsi:type="dcterms:W3CDTF">2016-04-04T11:17:24Z</dcterms:created>
  <dcterms:modified xsi:type="dcterms:W3CDTF">2016-04-04T11:34:31Z</dcterms:modified>
</cp:coreProperties>
</file>